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61" r:id="rId4"/>
    <p:sldId id="258" r:id="rId5"/>
    <p:sldId id="259" r:id="rId6"/>
    <p:sldId id="260" r:id="rId7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36B"/>
    <a:srgbClr val="1EAEB0"/>
    <a:srgbClr val="275662"/>
    <a:srgbClr val="77CBFB"/>
    <a:srgbClr val="00A3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16" autoAdjust="0"/>
    <p:restoredTop sz="94718" autoAdjust="0"/>
  </p:normalViewPr>
  <p:slideViewPr>
    <p:cSldViewPr snapToGrid="0" snapToObjects="1">
      <p:cViewPr varScale="1">
        <p:scale>
          <a:sx n="75" d="100"/>
          <a:sy n="75" d="100"/>
        </p:scale>
        <p:origin x="60" y="288"/>
      </p:cViewPr>
      <p:guideLst>
        <p:guide orient="horz" pos="221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191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F82ADD5A-4681-4D39-AE06-31CD0186C7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64DE6C5-751E-405A-987F-A2A32D36A0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1B0E3-9F0E-45F2-A0F4-E2E2F3EE5084}" type="datetimeFigureOut">
              <a:rPr lang="en-GB" smtClean="0"/>
              <a:t>14/09/2023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B24FFF0-AC17-4198-998B-A03B0355D5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9817F08-DB95-441E-827E-A74C15E453F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E39730-B671-4889-8C1A-2EBFA0B0E61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536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l="29000" t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E563493F-7BBC-474A-A5D3-E0BBF7723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181582"/>
            <a:ext cx="6871063" cy="16764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2400" y="2140452"/>
            <a:ext cx="9825211" cy="1821947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rgbClr val="00436B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15116" y="4126804"/>
            <a:ext cx="8532495" cy="467360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275662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1CEEBA62-9251-4813-B714-93B8A97AC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7493" y="6356419"/>
            <a:ext cx="2844240" cy="365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DE56AE1F-F182-4B2E-8911-88DE2B684E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4780" y="6356419"/>
            <a:ext cx="3860040" cy="365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 l="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 l="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7460" y="274641"/>
            <a:ext cx="2742660" cy="5851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80" y="274641"/>
            <a:ext cx="8024820" cy="5851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 l="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11680" y="274641"/>
            <a:ext cx="9568440" cy="1143012"/>
          </a:xfrm>
        </p:spPr>
        <p:txBody>
          <a:bodyPr/>
          <a:lstStyle>
            <a:lvl1pPr algn="l">
              <a:defRPr sz="3000" b="1">
                <a:solidFill>
                  <a:srgbClr val="00436B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 dirty="0"/>
              <a:t>C</a:t>
            </a:r>
            <a:r>
              <a:rPr lang="en-US" dirty="0"/>
              <a:t>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AvenirNext LT Pro Cn" panose="020B0506020202020204" charset="0"/>
                <a:cs typeface="AvenirNext LT Pro Cn" panose="020B0506020202020204" charset="0"/>
              </a:defRPr>
            </a:lvl1pPr>
            <a:lvl2pPr>
              <a:defRPr sz="1800">
                <a:latin typeface="AvenirNext LT Pro Cn" panose="020B0506020202020204" charset="0"/>
                <a:cs typeface="AvenirNext LT Pro Cn" panose="020B0506020202020204" charset="0"/>
              </a:defRPr>
            </a:lvl2pPr>
            <a:lvl3pPr>
              <a:defRPr sz="1600">
                <a:latin typeface="AvenirNext LT Pro Cn" panose="020B0506020202020204" charset="0"/>
                <a:cs typeface="AvenirNext LT Pro Cn" panose="020B0506020202020204" charset="0"/>
              </a:defRPr>
            </a:lvl3pPr>
            <a:lvl4pPr>
              <a:defRPr sz="1400">
                <a:latin typeface="AvenirNext LT Pro Cn" panose="020B0506020202020204" charset="0"/>
                <a:cs typeface="AvenirNext LT Pro Cn" panose="020B0506020202020204" charset="0"/>
              </a:defRPr>
            </a:lvl4pPr>
            <a:lvl5pPr>
              <a:defRPr sz="1200">
                <a:latin typeface="AvenirNext LT Pro Cn" panose="020B0506020202020204" charset="0"/>
                <a:cs typeface="AvenirNext LT Pro Cn" panose="020B050602020202020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F9F64C25-8031-47A2-A91A-4898E6FFF5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27493" y="6356419"/>
            <a:ext cx="2844240" cy="365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9/14/2023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FB5D8A7-4F9D-CBAB-4F7D-1013DC6611B8}"/>
              </a:ext>
            </a:extLst>
          </p:cNvPr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00436B"/>
          </a:solidFill>
          <a:ln>
            <a:solidFill>
              <a:srgbClr val="1EAEB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94" y="4406948"/>
            <a:ext cx="10361160" cy="1362090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94" y="2906744"/>
            <a:ext cx="10361160" cy="150020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656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77D6482-71A1-4085-9F2F-093D5B8BEE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2800" y="126670"/>
            <a:ext cx="2710217" cy="11993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 l="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80" y="1600217"/>
            <a:ext cx="5383740" cy="45260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380" y="1600217"/>
            <a:ext cx="5383740" cy="45260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 l="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80" y="1535129"/>
            <a:ext cx="5385857" cy="63976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565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80" y="2174898"/>
            <a:ext cx="5385857" cy="3951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148" y="1535129"/>
            <a:ext cx="5387973" cy="63976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565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148" y="2174898"/>
            <a:ext cx="5387973" cy="3951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 l="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 l="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 l="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80" y="273053"/>
            <a:ext cx="4010294" cy="11620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795" y="273053"/>
            <a:ext cx="6814325" cy="5853176"/>
          </a:xfrm>
        </p:spPr>
        <p:txBody>
          <a:bodyPr/>
          <a:lstStyle>
            <a:lvl1pPr>
              <a:defRPr sz="3195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80" y="1435116"/>
            <a:ext cx="4010294" cy="4691114"/>
          </a:xfrm>
        </p:spPr>
        <p:txBody>
          <a:bodyPr/>
          <a:lstStyle>
            <a:lvl1pPr marL="0" indent="0">
              <a:buNone/>
              <a:defRPr sz="1400"/>
            </a:lvl1pPr>
            <a:lvl2pPr marL="456565" indent="0">
              <a:buNone/>
              <a:defRPr sz="1200"/>
            </a:lvl2pPr>
            <a:lvl3pPr marL="914400" indent="0">
              <a:buNone/>
              <a:defRPr sz="1000"/>
            </a:lvl3pPr>
            <a:lvl4pPr marL="1370965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 l="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247" y="4800651"/>
            <a:ext cx="7313760" cy="566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247" y="612781"/>
            <a:ext cx="7313760" cy="4114844"/>
          </a:xfrm>
        </p:spPr>
        <p:txBody>
          <a:bodyPr/>
          <a:lstStyle>
            <a:lvl1pPr marL="0" indent="0">
              <a:buNone/>
              <a:defRPr sz="3195"/>
            </a:lvl1pPr>
            <a:lvl2pPr marL="456565" indent="0">
              <a:buNone/>
              <a:defRPr sz="2800"/>
            </a:lvl2pPr>
            <a:lvl3pPr marL="914400" indent="0">
              <a:buNone/>
              <a:defRPr sz="2400"/>
            </a:lvl3pPr>
            <a:lvl4pPr marL="1370965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247" y="5367396"/>
            <a:ext cx="7313760" cy="804871"/>
          </a:xfrm>
        </p:spPr>
        <p:txBody>
          <a:bodyPr/>
          <a:lstStyle>
            <a:lvl1pPr marL="0" indent="0">
              <a:buNone/>
              <a:defRPr sz="1400"/>
            </a:lvl1pPr>
            <a:lvl2pPr marL="456565" indent="0">
              <a:buNone/>
              <a:defRPr sz="1200"/>
            </a:lvl2pPr>
            <a:lvl3pPr marL="914400" indent="0">
              <a:buNone/>
              <a:defRPr sz="1000"/>
            </a:lvl3pPr>
            <a:lvl4pPr marL="1370965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3626" y="274641"/>
            <a:ext cx="9726493" cy="1143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80" y="1600217"/>
            <a:ext cx="10970640" cy="4526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7493" y="6356419"/>
            <a:ext cx="2844240" cy="365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780" y="6356419"/>
            <a:ext cx="3860040" cy="365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616" y="6356419"/>
            <a:ext cx="2844240" cy="365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‹N°›</a:t>
            </a:fld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773A10A-D61D-4B9C-ADB0-231A76355C6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0362" y="130945"/>
            <a:ext cx="1753265" cy="8752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6565" rtl="0" eaLnBrk="1" latinLnBrk="0" hangingPunct="1">
        <a:spcBef>
          <a:spcPct val="0"/>
        </a:spcBef>
        <a:buNone/>
        <a:defRPr sz="4405" kern="1200">
          <a:solidFill>
            <a:schemeClr val="tx1"/>
          </a:solidFill>
          <a:latin typeface="Helvetica" panose="020B0604020202020204" pitchFamily="34" charset="0"/>
          <a:ea typeface="+mj-ea"/>
          <a:cs typeface="Helvetica" panose="020B0604020202020204" pitchFamily="34" charset="0"/>
        </a:defRPr>
      </a:lvl1pPr>
    </p:titleStyle>
    <p:bodyStyle>
      <a:lvl1pPr marL="342900" indent="-342900" algn="l" defTabSz="456565" rtl="0" eaLnBrk="1" latinLnBrk="0" hangingPunct="1">
        <a:spcBef>
          <a:spcPct val="20000"/>
        </a:spcBef>
        <a:buFont typeface="Arial" panose="020B0604020202020204"/>
        <a:buChar char="•"/>
        <a:defRPr sz="3195" kern="1200">
          <a:solidFill>
            <a:schemeClr val="tx1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1pPr>
      <a:lvl2pPr marL="742950" indent="-285750" algn="l" defTabSz="456565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2pPr>
      <a:lvl3pPr marL="1143000" indent="-228600" algn="l" defTabSz="456565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3pPr>
      <a:lvl4pPr marL="1600200" indent="-228600" algn="l" defTabSz="456565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4pPr>
      <a:lvl5pPr marL="2057400" indent="-228600" algn="l" defTabSz="456565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5pPr>
      <a:lvl6pPr marL="2515235" indent="-228600" algn="l" defTabSz="456565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6565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456565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6565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65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65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markdown.rstudio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7600" y="2454245"/>
            <a:ext cx="5834400" cy="1103483"/>
          </a:xfrm>
        </p:spPr>
        <p:txBody>
          <a:bodyPr/>
          <a:lstStyle/>
          <a:p>
            <a:pPr marL="0" lvl="0" indent="0">
              <a:buNone/>
            </a:pPr>
            <a:r>
              <a:rPr dirty="0"/>
              <a:t>Untitled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92400" y="3772228"/>
            <a:ext cx="4804800" cy="13156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br>
              <a:rPr dirty="0"/>
            </a:br>
            <a:br>
              <a:rPr dirty="0"/>
            </a:b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l">
              <a:buNone/>
            </a:pPr>
            <a:r>
              <a:rPr lang="fr-FR" sz="3000" dirty="0"/>
              <a:t>&gt; </a:t>
            </a:r>
            <a:r>
              <a:rPr sz="3000" dirty="0"/>
              <a:t>R Markdown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dirty="0"/>
              <a:t>This is an R Markdown presentation. Markdown is a simple formatting syntax for authoring HTML, PDF, and MS Word documents. For more details on using R Markdown see </a:t>
            </a:r>
            <a:r>
              <a:rPr dirty="0">
                <a:hlinkClick r:id="rId2"/>
              </a:rPr>
              <a:t>http://rmarkdown.rstudio.com</a:t>
            </a:r>
            <a:r>
              <a:rPr dirty="0"/>
              <a:t>.</a:t>
            </a:r>
          </a:p>
          <a:p>
            <a:pPr marL="0" lvl="0" indent="0">
              <a:buNone/>
            </a:pPr>
            <a:r>
              <a:rPr dirty="0"/>
              <a:t>When you click the </a:t>
            </a:r>
            <a:r>
              <a:rPr b="1" dirty="0"/>
              <a:t>Knit</a:t>
            </a:r>
            <a:r>
              <a:rPr dirty="0"/>
              <a:t> button a document will be generated that includes both content as well as the output of any embedded R code chunks within the document.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99DB81-1E23-56BF-4BED-2DD3E0468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E9441D-12FB-2FFE-3B3E-58F86823EE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675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l">
              <a:buNone/>
            </a:pPr>
            <a:r>
              <a:rPr lang="fr-FR" sz="3000"/>
              <a:t>&gt; </a:t>
            </a:r>
            <a:r>
              <a:rPr sz="3000"/>
              <a:t>Slide with Bullets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sz="1800"/>
              <a:t>Bullet 1</a:t>
            </a:r>
          </a:p>
          <a:p>
            <a:pPr lvl="1"/>
            <a:r>
              <a:rPr sz="1800"/>
              <a:t>Bullet 2</a:t>
            </a:r>
          </a:p>
          <a:p>
            <a:pPr lvl="1"/>
            <a:r>
              <a:rPr sz="1800"/>
              <a:t>Bullet 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>
              <a:buNone/>
            </a:pPr>
            <a:r>
              <a:t>Slide with R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indent="0">
              <a:buNone/>
            </a:pPr>
            <a:r>
              <a:rPr b="1">
                <a:solidFill>
                  <a:srgbClr val="007020"/>
                </a:solidFill>
                <a:latin typeface="Courier"/>
              </a:rPr>
              <a:t>summary</a:t>
            </a:r>
            <a:r>
              <a:rPr>
                <a:latin typeface="Courier"/>
              </a:rPr>
              <a:t>(cars)</a:t>
            </a:r>
          </a:p>
          <a:p>
            <a:pPr lvl="0" indent="0">
              <a:buNone/>
            </a:pPr>
            <a:r>
              <a:rPr>
                <a:latin typeface="Courier"/>
              </a:rPr>
              <a:t>##      speed           dist       
##  Min.   : 4.0   Min.   :  2.00  
##  1st Qu.:12.0   1st Qu.: 26.00  
##  Median :15.0   Median : 36.00  
##  Mean   :15.4   Mean   : 42.98  
##  3rd Qu.:19.0   3rd Qu.: 56.00  
##  Max.   :25.0   Max.   :120.00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>
              <a:buNone/>
            </a:pPr>
            <a:r>
              <a:t>Slide with Plot</a:t>
            </a:r>
          </a:p>
        </p:txBody>
      </p:sp>
      <p:pic>
        <p:nvPicPr>
          <p:cNvPr id="3" name="Picture 1" descr="test_files/figure-pptx/pressure-1.pn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78400" y="2056228"/>
            <a:ext cx="4242333" cy="339386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156</Words>
  <Application>Microsoft Office PowerPoint</Application>
  <PresentationFormat>Personnalisé</PresentationFormat>
  <Paragraphs>13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AvenirNext LT Pro Cn</vt:lpstr>
      <vt:lpstr>Calibri</vt:lpstr>
      <vt:lpstr>Courier</vt:lpstr>
      <vt:lpstr>Helvetica</vt:lpstr>
      <vt:lpstr>Office Theme</vt:lpstr>
      <vt:lpstr>Untitled</vt:lpstr>
      <vt:lpstr>&gt; R Markdown</vt:lpstr>
      <vt:lpstr>Présentation PowerPoint</vt:lpstr>
      <vt:lpstr>&gt; Slide with Bullets</vt:lpstr>
      <vt:lpstr>Slide with R Output</vt:lpstr>
      <vt:lpstr>Slide with Plot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</dc:title>
  <dc:creator>Eugenie Lohmann</dc:creator>
  <cp:lastModifiedBy>Eugenie Lohmann</cp:lastModifiedBy>
  <cp:revision>19</cp:revision>
  <dcterms:created xsi:type="dcterms:W3CDTF">2021-01-22T14:58:23Z</dcterms:created>
  <dcterms:modified xsi:type="dcterms:W3CDTF">2023-09-14T10:03:57Z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utput">
    <vt:lpwstr>powerpoint_presentation</vt:lpwstr>
  </property>
  <property fmtid="{D5CDD505-2E9C-101B-9397-08002B2CF9AE}" pid="3" name="KSOProductBuildVer">
    <vt:lpwstr>1033-11.1.0.9719</vt:lpwstr>
  </property>
</Properties>
</file>